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51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83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57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89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2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59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69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117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58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87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72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48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1202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43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260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11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921D9-21DB-47B1-83DC-1E9610B2F29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32D5E2A-6F22-48E3-A7D7-8E2F1B0C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08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Соединение труб в колодце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Материалы к гидравлическому расчету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02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7" y="641089"/>
            <a:ext cx="9749396" cy="53912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29301" y="1064525"/>
            <a:ext cx="232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 шелыге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9492" y="3960125"/>
            <a:ext cx="232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 уровню воды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0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4" t="1492" r="44639" b="79603"/>
          <a:stretch/>
        </p:blipFill>
        <p:spPr>
          <a:xfrm>
            <a:off x="2279176" y="805218"/>
            <a:ext cx="8347880" cy="500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70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339" y="-229237"/>
            <a:ext cx="6563956" cy="708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6545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</TotalTime>
  <Words>13</Words>
  <Application>Microsoft Office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Легкий дым</vt:lpstr>
      <vt:lpstr>Соединение труб в колодце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Соединение труб в колодце</dc:title>
  <dc:creator>Julia_N</dc:creator>
  <cp:lastModifiedBy>Julia_N</cp:lastModifiedBy>
  <cp:revision>3</cp:revision>
  <dcterms:created xsi:type="dcterms:W3CDTF">2020-03-30T16:12:37Z</dcterms:created>
  <dcterms:modified xsi:type="dcterms:W3CDTF">2020-03-30T16:24:36Z</dcterms:modified>
</cp:coreProperties>
</file>